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48" r:id="rId1"/>
  </p:sldMasterIdLst>
  <p:sldIdLst>
    <p:sldId id="264" r:id="rId2"/>
    <p:sldId id="275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Derecho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Normas procesales en general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</a:t>
            </a:r>
            <a:r>
              <a:rPr lang="es-MX" sz="23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Hermenejildo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Hinojosa Cruz</a:t>
            </a:r>
            <a:endParaRPr lang="es-MX" sz="23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2014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0 Imagen"/>
          <p:cNvPicPr/>
          <p:nvPr/>
        </p:nvPicPr>
        <p:blipFill>
          <a:blip r:embed="rId4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0" y="1785926"/>
            <a:ext cx="9144000" cy="53578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9092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38</Words>
  <Application>Microsoft Office PowerPoint</Application>
  <PresentationFormat>Presentación en pantalla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Herme</cp:lastModifiedBy>
  <cp:revision>20</cp:revision>
  <dcterms:created xsi:type="dcterms:W3CDTF">2012-08-07T16:35:15Z</dcterms:created>
  <dcterms:modified xsi:type="dcterms:W3CDTF">2014-03-21T19:04:08Z</dcterms:modified>
</cp:coreProperties>
</file>